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8" r:id="rId3"/>
    <p:sldId id="262" r:id="rId4"/>
    <p:sldId id="257" r:id="rId5"/>
    <p:sldId id="288" r:id="rId6"/>
    <p:sldId id="305" r:id="rId7"/>
  </p:sldIdLst>
  <p:sldSz cx="12192000" cy="6858000"/>
  <p:notesSz cx="6858000" cy="9144000"/>
  <p:photoAlbum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4827AF-85D6-4B22-F3DC-29EE67CD7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D7682EE-A6F9-B9C6-28AF-5AFCA220E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805461-360D-E7EE-8268-6522D7DF3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ADE11B-8F90-7F36-ECEA-63D5F01A5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658E13-9548-80A0-D849-122B48A9C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660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FF7588-50CC-C6FF-1922-1D898FD8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3D9549-B1A8-043E-15F2-3DB2714792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56F65DC-E14D-FB4A-272E-11621B88F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1630D4-0D81-9FFA-B7DD-B97AD631E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9FDC36-73F4-DA1A-EF16-B3C653DA3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7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DEE483-AEC3-781C-5C96-0160661AE5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0B4DEF9-F9E0-9E14-EB3C-BD29DEE57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59B662-850E-F567-874F-014316498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9C7111-5915-12C6-09A0-BF4AACD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C25E24-497D-37BD-AF86-C11B4BFAA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042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37832-400A-CC02-C9E6-C806ED72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FF668D-002E-8D6D-B834-186A171B1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2BCB12-2026-B88E-A533-2470B7CCF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3C73BF-8E1B-F332-0845-0C385DB9B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A23B30-1656-2D29-A04A-BFD3171F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517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AC012-1C64-5D32-F54E-D96371BE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1934DB0-53A5-D297-0C1B-6BD2BE006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F9A689-D5A6-7D84-4801-13949A3CB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F3460D-EAB2-CACE-0341-F40A2DBA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25132A-C2E2-C842-2A30-C3148BD6F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93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91147C-B441-15C4-5D2F-7CD5E9B1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AB8ED-3C72-0AA7-8342-24A77AE911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CCD85D1-67AF-592A-006E-1DEFE7BB5F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378E1E-76F0-07E7-62D9-D01471431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97AD855-49BE-B008-F28B-82E0223B3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243868D-8BA7-ED27-5BA0-032977F33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55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642B34-6AD2-172A-03C3-D573B2B3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6EB747-6CDB-9136-66D9-E3093CBE2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47D1A5E-0E13-CC23-324B-6BA6628CA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B7718FC-DD02-68D7-E5BB-DA03F4867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60736FA-D1B0-3B41-D48E-B27D32535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16495AE-9645-B10A-3256-042DE20F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CBF2B3-70E4-1B88-9872-10B198D7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995E0A2-E933-6D8A-B7EE-5F328177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737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90589B-598E-DBD5-1F2A-9D88F9B7D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E59D5E6-3C02-F789-4A4E-2DB90F2CF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F2DCE57-F2F1-47D9-B4C0-AA4B6D13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AD2D5C-6A28-13CD-2107-2AF8CDB6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49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D14AFC5-52EA-6017-E77C-5C210F450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EE937B-52CB-5DE8-C032-75B51E29F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BAF029B-E4E1-B8B8-A84A-E3810ABE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1792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01F6E9-A9FB-2946-267C-AFC81D9E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A283B0-64FD-F346-B2D4-7D461C0D0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4E629AC-548E-0FD7-5128-BC0BCC91A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6276C7-E853-A2E0-C2C6-842BA90C4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02DC5E1-0750-582E-A379-728F864B3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8A5F6E7-312B-F7C8-D997-8F199227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097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0F72DE-A300-E638-BB23-82FA2F4E8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88DE05F-B14A-DB62-EBAA-F8038FCF39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9995196-D6CC-4D55-FA8F-2DA46CE6B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C537A4-2FF5-C4EC-266C-5F87B88C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F9F9C2-6F18-89CF-22E6-31C9CC259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FDDB8A2-DEE0-BE5F-025D-661BA28A0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4856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B427B99-0283-D2F6-8E7E-B781C95FD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42B12E2-B039-8BCD-F7D9-40B562C20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2C1621-BCD2-1DF7-BA13-469F16D8B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BD5797-A7AE-444A-BE93-9640214C485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FE9FA-FAB4-4F84-85A7-260D6C5D4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883094-C2D0-EBCF-EE4C-38E5DAC097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75064E-F19E-4B54-B999-7B39CF6BBD7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0601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B74635-E2B3-7B79-0D26-3B6BCB1FA3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/>
              <a:t>Album foto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5F4D050-F95B-608B-A695-434B467FA3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di Portage Archery</a:t>
            </a:r>
          </a:p>
        </p:txBody>
      </p:sp>
      <p:pic>
        <p:nvPicPr>
          <p:cNvPr id="5" name="Immagine 4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1869568A-77CD-E9CC-7D4B-9B2393B9B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75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8755187-476C-1FF8-ABDF-70DF68EE0C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6ABBBE3-7C96-6585-3C8E-33AEC659F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65" y="0"/>
            <a:ext cx="98146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49F04CA2-F542-F369-A8D2-6A877C3AA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&#10;&#10;Descrizione generata automaticamente">
            <a:extLst>
              <a:ext uri="{FF2B5EF4-FFF2-40B4-BE49-F238E27FC236}">
                <a16:creationId xmlns:a16="http://schemas.microsoft.com/office/drawing/2014/main" id="{7D605D1A-0B7E-944C-8F92-F6C7D5372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0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729CB67A-7E12-37DC-8CBE-CADC47DA1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, Tabellone, Biglietto Post-it&#10;&#10;Descrizione generata automaticamente">
            <a:extLst>
              <a:ext uri="{FF2B5EF4-FFF2-40B4-BE49-F238E27FC236}">
                <a16:creationId xmlns:a16="http://schemas.microsoft.com/office/drawing/2014/main" id="{C5AB8B15-415E-BA2C-D95C-8F3857301E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839" y="0"/>
            <a:ext cx="48563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8D5BB216-85E6-E34F-A993-24A36791D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, calligrafia, Arte bambini, Biglietto Post-it&#10;&#10;Descrizione generata automaticamente">
            <a:extLst>
              <a:ext uri="{FF2B5EF4-FFF2-40B4-BE49-F238E27FC236}">
                <a16:creationId xmlns:a16="http://schemas.microsoft.com/office/drawing/2014/main" id="{22F58E27-C1CC-5FBF-7F60-2E0569C3E4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1372200"/>
            <a:ext cx="6857999" cy="96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5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logo, Elementi grafici&#10;&#10;Descrizione generata automaticamente">
            <a:extLst>
              <a:ext uri="{FF2B5EF4-FFF2-40B4-BE49-F238E27FC236}">
                <a16:creationId xmlns:a16="http://schemas.microsoft.com/office/drawing/2014/main" id="{C06B7AE4-DFA3-D9E9-F41D-AC7D1920B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24576"/>
            <a:ext cx="1445601" cy="1233424"/>
          </a:xfrm>
          <a:prstGeom prst="rect">
            <a:avLst/>
          </a:prstGeom>
        </p:spPr>
      </p:pic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4FA4A626-FCF6-652C-5A41-404B184C23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971" y="0"/>
            <a:ext cx="9106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6781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di Office</vt:lpstr>
      <vt:lpstr>Album foto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Portage Archery</dc:creator>
  <cp:lastModifiedBy>Portage Archery</cp:lastModifiedBy>
  <cp:revision>7</cp:revision>
  <dcterms:created xsi:type="dcterms:W3CDTF">2024-11-18T16:14:57Z</dcterms:created>
  <dcterms:modified xsi:type="dcterms:W3CDTF">2024-11-19T14:47:27Z</dcterms:modified>
</cp:coreProperties>
</file>